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Do Hyeon" panose="020B0600000101010101" charset="-127"/>
      <p:regular r:id="rId22"/>
    </p:embeddedFont>
    <p:embeddedFont>
      <p:font typeface="Lato" panose="020B0600000101010101" charset="-127"/>
      <p:regular r:id="rId23"/>
      <p:bold r:id="rId24"/>
      <p:italic r:id="rId25"/>
      <p:boldItalic r:id="rId26"/>
    </p:embeddedFont>
    <p:embeddedFont>
      <p:font typeface="Comic Sans MS" panose="030F0702030302020204" pitchFamily="66" charset="0"/>
      <p:regular r:id="rId27"/>
      <p:bold r:id="rId28"/>
      <p:italic r:id="rId29"/>
      <p:boldItalic r:id="rId30"/>
    </p:embeddedFont>
    <p:embeddedFont>
      <p:font typeface="Playfair Display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iq1Q/fpdjk5+gn0VPvt+/qMdg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bfa1fa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74bfa1fa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bfa1fae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74bfa1fae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bfa1fae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74bfa1fae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bfa1fae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74bfa1fae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bfa1fae6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74bfa1fae6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4bfa1fa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74bfa1fa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bfa1fa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74bfa1fa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눈치보이조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 sz="1400" b="0" i="0" u="none" strike="noStrike" cap="non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 sz="1400" b="0" i="0" u="none" strike="noStrike" cap="non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4bfa1fae6_0_21"/>
          <p:cNvSpPr txBox="1">
            <a:spLocks noGrp="1"/>
          </p:cNvSpPr>
          <p:nvPr>
            <p:ph type="body" idx="1"/>
          </p:nvPr>
        </p:nvSpPr>
        <p:spPr>
          <a:xfrm>
            <a:off x="5795010" y="1152475"/>
            <a:ext cx="303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sz="1200"/>
              <a:t>경로를 찾고 나면 하단의 바를 드래그하여 탑승역의 예약 가능한 열차 목록을 볼 수 있는 창을 구성했습니다.이 창은 현재는 실제 열차 목록을 보여주지는 않습니다.  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sz="1200"/>
              <a:t>열차를 선택하면 해당 열차의 좌석현황을 볼 수 있습니다. 현재는 대략적인 레이아웃 구성만 해 놓은 상태로, 실제 자리 현황을 불러와 띄우지는 않는 상태입니다.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 sz="1200"/>
              <a:t>좌석 선택 후, 목표 역에 도착할 때까지 띄워지는 대기 화면 레이아웃을 구성했습니다. 마찬가지로 실제로 현재 역과 목표 역 등을 나타내지는 않으며, 불러온 데이터를 표시할 위치만 정해두었습니다.</a:t>
            </a: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3" name="Google Shape;133;g74bfa1fae6_0_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74bfa1fae6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35" y="1315402"/>
            <a:ext cx="54768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bfa1fae6_3_0"/>
          <p:cNvSpPr txBox="1">
            <a:spLocks noGrp="1"/>
          </p:cNvSpPr>
          <p:nvPr>
            <p:ph type="body" idx="1"/>
          </p:nvPr>
        </p:nvSpPr>
        <p:spPr>
          <a:xfrm>
            <a:off x="5795010" y="1152475"/>
            <a:ext cx="303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-KR" sz="1200"/>
              <a:t>어플에서 Beacon을 감지할 수 있도록 하였습니다. 현재는 Beacon에서 전송해주는 Bluetooth Address, UUID, major, minor, TXpower(거리) 값을 받아와서 출력하도록 하였습니다. 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-KR" sz="1200"/>
              <a:t>추후에는 사용자의 스마트폰에서 어플을 실행 시, 자동으로 임산부 좌석의 라즈베리 파이, 즉 Beacon을 감지해 해당 Major, Minor의 Unique한 값을 이용해 일정 거리 이내의 좌석을 자동으로 예약할 수 있게끔 할 것입니다.</a:t>
            </a: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0" name="Google Shape;140;g74bfa1fae6_3_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74bfa1fae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75" y="1017450"/>
            <a:ext cx="1906636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381925" y="1152475"/>
            <a:ext cx="845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Firebase Authentication을 이용해 회원가입 및 로그인이 진행됩니다.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Firestore를 통해 데이터를 저장합니다.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 라즈베리 파이의 센서 값을 MQTT 브로커를 통해 Firestore에 저장하기 위하여 Node.js express 서버를 추가로 구축하였습니다.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(Server 및 DB)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bfa1fae6_1_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(Server 및 DB)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74bfa1fae6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9525"/>
            <a:ext cx="83782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bfa1fae6_1_9"/>
          <p:cNvSpPr txBox="1">
            <a:spLocks noGrp="1"/>
          </p:cNvSpPr>
          <p:nvPr>
            <p:ph type="body" idx="1"/>
          </p:nvPr>
        </p:nvSpPr>
        <p:spPr>
          <a:xfrm>
            <a:off x="346950" y="863550"/>
            <a:ext cx="845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최상위 subway collection 아래에 demo용 db인 document와 고정값 db인 static document이 있습니다.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demo document는 직접 하드웨어와 연동하며 특정 노선에 대해서만 이용합니다. 환승하는 경우를 위해 first, second로 나누었으며 해당 컬렉션 안에는 각 칸의 document와 field가 저장됩니다.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isSit은 로드셀 센서의 값을 통해 착석 여부를 판별하는 boolean type field입니다.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isPregnant는 BLE를 통해 저장되는 산모 여부를 판별하는 boolean type field입니다.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isReservation은 어플을 통해 예약 여부를 판별하는 boolean type field입니다.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static document 하위 DB 또한 같습니다.</a:t>
            </a:r>
            <a:endParaRPr/>
          </a:p>
        </p:txBody>
      </p:sp>
      <p:sp>
        <p:nvSpPr>
          <p:cNvPr id="159" name="Google Shape;159;g74bfa1fae6_1_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(Server 및 DB)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bfa1fae6_4_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BLE Beacon을 세팅해서 커스텀한 UUID, Major, Minor 값으로 브로드캐스팅 하고 저희가 만든 어플리케이션에서 Major 값을 필터링 해서 해당 라즈베리 파이 만 검색되는 것을 확인했습니다. (Major 0x 00 01 / Minor 0x 00 01)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65" name="Google Shape;165;g74bfa1fae6_4_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74bfa1fae6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75" y="2210725"/>
            <a:ext cx="3954350" cy="269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74bfa1fae6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775" y="2263750"/>
            <a:ext cx="3049326" cy="25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컴퓨터에 MQTT 브로커를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Pi 라는 토픽에 수신하도록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실행하고 라즈베리 에서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“Hello IoT” 라는 메세지를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송신하여 브로커에서 수신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함을 확인하였습니다.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50" y="1152475"/>
            <a:ext cx="5252151" cy="353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4bfa1fae6_2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APP</a:t>
            </a:r>
            <a:endParaRPr dirty="0"/>
          </a:p>
        </p:txBody>
      </p:sp>
      <p:sp>
        <p:nvSpPr>
          <p:cNvPr id="180" name="Google Shape;180;g74bfa1fae6_2_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demo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74bfa1fae6_2_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95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pic>
        <p:nvPicPr>
          <p:cNvPr id="2" name="KakaoTalk_Video_20200423_2340_16_407">
            <a:hlinkClick r:id="" action="ppaction://media"/>
            <a:extLst>
              <a:ext uri="{FF2B5EF4-FFF2-40B4-BE49-F238E27FC236}">
                <a16:creationId xmlns:a16="http://schemas.microsoft.com/office/drawing/2014/main" id="{5003617F-9DB3-4EB0-8CC8-8DBE677BF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2400" y="2067457"/>
            <a:ext cx="3736028" cy="2096111"/>
          </a:xfrm>
          <a:prstGeom prst="rect">
            <a:avLst/>
          </a:prstGeom>
        </p:spPr>
      </p:pic>
      <p:pic>
        <p:nvPicPr>
          <p:cNvPr id="3" name="KakaoTalk_Video_20200423_2340_26_357">
            <a:hlinkClick r:id="" action="ppaction://media"/>
            <a:extLst>
              <a:ext uri="{FF2B5EF4-FFF2-40B4-BE49-F238E27FC236}">
                <a16:creationId xmlns:a16="http://schemas.microsoft.com/office/drawing/2014/main" id="{BF6E2AF7-E98C-4595-A4E5-1C28843DA3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030" y="1548384"/>
            <a:ext cx="1892490" cy="3390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라즈베리 파이와 DB를 모두 연동하여 좌석 현황을 제대로 보여주고 예약을 가능하게 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BLE를 이용하여 산모가 좌석 일정 거리에 접근하게 되면 LED가 점등되고 산모가 앉아있음을 DB에 저장하게 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UI 디자인을 통일 시키고 보기 좋게 업데이트 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사용자의 편의성을 증가시키기 위한 추가 기능들(빠른 환승 정보, 역무원 호출 등)을 구현합니다.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노약자석의 좌석현황을 볼 수 있게 합니다.</a:t>
            </a: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4. 앞으로의 계획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감사합니다.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4991100" y="274475"/>
            <a:ext cx="3601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8조 눈치보이조</a:t>
            </a:r>
            <a:endParaRPr sz="36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4294967295"/>
          </p:nvPr>
        </p:nvSpPr>
        <p:spPr>
          <a:xfrm>
            <a:off x="5056350" y="1070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지도교수</a:t>
            </a:r>
            <a:endParaRPr sz="18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한재일 교수님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팀장</a:t>
            </a: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김도훈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팀원</a:t>
            </a:r>
            <a:endParaRPr sz="18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곽지훈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김상원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명석현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홍령기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소가위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lang="ko-KR" sz="21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sz="21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25" y="274463"/>
            <a:ext cx="4594574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637566" y="1899463"/>
            <a:ext cx="1479472" cy="12192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80000"/>
                </a:solidFill>
                <a:latin typeface="Arial"/>
              </a:rPr>
              <a:t>01</a:t>
            </a:r>
          </a:p>
        </p:txBody>
      </p:sp>
      <p:sp>
        <p:nvSpPr>
          <p:cNvPr id="73" name="Google Shape;73;p3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255100" y="22640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2635124" y="1899463"/>
            <a:ext cx="1697973" cy="12192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80000"/>
                </a:solidFill>
                <a:latin typeface="Arial"/>
              </a:rPr>
              <a:t>02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4810087" y="1899463"/>
            <a:ext cx="1709649" cy="12192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80000"/>
                </a:solidFill>
                <a:latin typeface="Arial"/>
              </a:rPr>
              <a:t>03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2541071" y="3231375"/>
            <a:ext cx="1886100" cy="37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문제 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34250" y="3231375"/>
            <a:ext cx="1886100" cy="37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기존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721871" y="3231375"/>
            <a:ext cx="1886100" cy="37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진행 상황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911866" y="1899463"/>
            <a:ext cx="1709649" cy="12192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80000"/>
                </a:solidFill>
                <a:latin typeface="Arial"/>
              </a:rPr>
              <a:t>04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23650" y="3231375"/>
            <a:ext cx="1886100" cy="37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앞으로의 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-KR"/>
              <a:t>이메일과 비밀번호를 이용한 로그인, 산모들이 모두 발급 받는 국민 행복카드를 이용하여 산모 인증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-KR"/>
              <a:t>Firestore에 각 노선의 시간표별로 문서를 만들어 좌석 예약을 가능하게 함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-KR"/>
              <a:t>아두이노를 이용하여 하드웨어를 개발. 압력 센서를 이용하여 사람이 있는지를 판별하여 Firestore에 저장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ko-KR"/>
              <a:t>아두이노를 블루투스 모듈을 사용하여 BLE 비컨으로 만들어 사용자가 접근하면 LED 점등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311150" y="392113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기존 계획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문제 사항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ko-KR" sz="1665"/>
              <a:t>아두이노 기판이 계속 고장나는 문제 발생</a:t>
            </a:r>
            <a:endParaRPr sz="1665"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ko-KR" sz="1665"/>
              <a:t>아두이노 wemos 보드의 경우 기존 보드와 핀 번호와 함수가 달라 자료 발견의 어려움</a:t>
            </a:r>
            <a:endParaRPr sz="1665"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ko-KR" sz="1665"/>
              <a:t>하드웨어 개수의 한계와 ODSay API로부터 얻을 수 있는 지하철의 정보로는 각 노선별 시간표마다의 열차를 특정해낼 수가 없음</a:t>
            </a:r>
            <a:endParaRPr sz="1665"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AutoNum type="arabicPeriod"/>
            </a:pPr>
            <a:r>
              <a:rPr lang="ko-KR" sz="1665"/>
              <a:t>실제 카드와 산모의 리스트가 없으므로 카드 인증이 불가능</a:t>
            </a:r>
            <a:endParaRPr sz="1665"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1, 2번 문제의 경우 하드웨어를 라즈베리 파이로 교체하여 해결</a:t>
            </a:r>
            <a:endParaRPr sz="16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3번 문제의 경우 하드웨어와 직접 연동할 demo firestore document와 고정 값을 저장한 static firestore document로 분리하여 DB 설계.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시연 시에는 특정 노선을 지원하는 demo documen만을 이용</a:t>
            </a:r>
            <a:endParaRPr sz="16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4번 문제의 경우 프로토타입의 한계상 DB에 임의의 이름과 카드번호를 저장하여 비교하는 인증 방식</a:t>
            </a:r>
            <a:endParaRPr sz="1600"/>
          </a:p>
        </p:txBody>
      </p:sp>
      <p:sp>
        <p:nvSpPr>
          <p:cNvPr id="98" name="Google Shape;98;p5"/>
          <p:cNvSpPr/>
          <p:nvPr/>
        </p:nvSpPr>
        <p:spPr>
          <a:xfrm>
            <a:off x="4194810" y="2571750"/>
            <a:ext cx="788670" cy="365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 sz="3200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5749290" y="1017451"/>
            <a:ext cx="3083010" cy="355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회원가입과 로그인, 산모 인증이 구현되었습니다.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산모 인증은 자체적으로 이루어집니다.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현재는 이메일과 비밀번호를 이용한 회원가입만을 지원합니다.</a:t>
            </a:r>
            <a:endParaRPr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485900"/>
            <a:ext cx="5334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4373575" y="1152475"/>
            <a:ext cx="445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지하철 경로 찾기가 구현 완료 되었습니다.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Open source인 ODSay API의 지하철 경로검색 조회 레퍼런스를 사용하였습니다.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출발역과 도착역을 입력함으로써 경로가 출력됩니다.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당장은 해당 레이아웃에 필요한 데이터들을 API로부터 파스만 해놓은 상태지만, 추후 이 데이터들을 기반으로 구체적인 레이아웃을 구축할 예정입니다.</a:t>
            </a:r>
            <a:endParaRPr sz="1600"/>
          </a:p>
        </p:txBody>
      </p:sp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45" y="1412875"/>
            <a:ext cx="37528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body" idx="1"/>
          </p:nvPr>
        </p:nvSpPr>
        <p:spPr>
          <a:xfrm>
            <a:off x="5122125" y="1152475"/>
            <a:ext cx="371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경로를 찾고 나면 하단의 바를 드래그하여 탑승역의 예약 가능한 열차 목록을 볼 수 있는 창을 구성했습니다. 이 창은 현재는 실제 열차 목록을 보여주지는 않습니다. 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열차를 선택하면 해당 열차의 좌석현황을 볼 수 있습니다. 현재는 대략적인 레이아웃 구성만 해 놓은 상태로, 실제 자리 현황을 불러와 띄우지는 않는 상태입니다.</a:t>
            </a:r>
            <a:endParaRPr sz="1600"/>
          </a:p>
        </p:txBody>
      </p: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50" y="1169881"/>
            <a:ext cx="213700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325" y="1180956"/>
            <a:ext cx="2103874" cy="33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4bfa1fae6_0_15"/>
          <p:cNvSpPr txBox="1">
            <a:spLocks noGrp="1"/>
          </p:cNvSpPr>
          <p:nvPr>
            <p:ph type="body" idx="1"/>
          </p:nvPr>
        </p:nvSpPr>
        <p:spPr>
          <a:xfrm>
            <a:off x="3293551" y="1152475"/>
            <a:ext cx="522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좌석 선택 후, 목표 역에 도착할 때까지 띄워지는 대기 화면 레이아웃을 구성했습니다.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마찬가지로 실제로 현재 역과 목표 역 등을 나타내지는 않으며, 불러온 데이터를 표시할 위치만 정해두었습니다.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74bfa1fae6_0_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74bfa1fae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25" y="1152475"/>
            <a:ext cx="213172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화면 슬라이드 쇼(16:9)</PresentationFormat>
  <Paragraphs>95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Playfair Display</vt:lpstr>
      <vt:lpstr>Comic Sans MS</vt:lpstr>
      <vt:lpstr>Arial</vt:lpstr>
      <vt:lpstr>Do Hyeon</vt:lpstr>
      <vt:lpstr>Lato</vt:lpstr>
      <vt:lpstr>Coral</vt:lpstr>
      <vt:lpstr>눈치보이조</vt:lpstr>
      <vt:lpstr>PowerPoint 프레젠테이션</vt:lpstr>
      <vt:lpstr>목차</vt:lpstr>
      <vt:lpstr>1. 기존 계획</vt:lpstr>
      <vt:lpstr>2. 문제 사항</vt:lpstr>
      <vt:lpstr>3. 진행 사항 (Application)</vt:lpstr>
      <vt:lpstr>3. 진행 사항 (Application)</vt:lpstr>
      <vt:lpstr>3. 진행 사항 (Application)</vt:lpstr>
      <vt:lpstr>3. 진행 사항 (Application)</vt:lpstr>
      <vt:lpstr>3. 진행 사항 (Application)</vt:lpstr>
      <vt:lpstr>3. 진행 사항 (Application)</vt:lpstr>
      <vt:lpstr>3. 진행 사항 (Server 및 DB)</vt:lpstr>
      <vt:lpstr>3. 진행 사항 (Server 및 DB)</vt:lpstr>
      <vt:lpstr>3. 진행 사항 (Server 및 DB)</vt:lpstr>
      <vt:lpstr>3. 진행 사항 (Hardware)</vt:lpstr>
      <vt:lpstr>3. 진행 사항 (Hardware)</vt:lpstr>
      <vt:lpstr>3. 진행 사항 demo</vt:lpstr>
      <vt:lpstr>4. 앞으로의 계획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눈치보이조</dc:title>
  <dc:creator>김 도훈</dc:creator>
  <cp:lastModifiedBy>(소프트웨어학부)명석현</cp:lastModifiedBy>
  <cp:revision>1</cp:revision>
  <dcterms:created xsi:type="dcterms:W3CDTF">2020-04-23T08:30:12Z</dcterms:created>
  <dcterms:modified xsi:type="dcterms:W3CDTF">2020-04-23T14:41:30Z</dcterms:modified>
</cp:coreProperties>
</file>